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Helvetica World Bold" charset="1" panose="020B0800040000020004"/>
      <p:regular r:id="rId11"/>
    </p:embeddedFont>
    <p:embeddedFont>
      <p:font typeface="League Spartan" charset="1" panose="000008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05" t="-18304" r="0" b="-62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5750" y="695835"/>
            <a:ext cx="14856501" cy="8895330"/>
          </a:xfrm>
          <a:custGeom>
            <a:avLst/>
            <a:gdLst/>
            <a:ahLst/>
            <a:cxnLst/>
            <a:rect r="r" b="b" t="t" l="l"/>
            <a:pathLst>
              <a:path h="8895330" w="14856501">
                <a:moveTo>
                  <a:pt x="0" y="0"/>
                </a:moveTo>
                <a:lnTo>
                  <a:pt x="14856500" y="0"/>
                </a:lnTo>
                <a:lnTo>
                  <a:pt x="14856500" y="8895330"/>
                </a:lnTo>
                <a:lnTo>
                  <a:pt x="0" y="8895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61518" y="3658421"/>
            <a:ext cx="13176647" cy="172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b="true" sz="10438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SKILLABLE 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60119" y="5314448"/>
            <a:ext cx="8179445" cy="4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2"/>
              </a:lnSpc>
              <a:spcBef>
                <a:spcPct val="0"/>
              </a:spcBef>
            </a:pPr>
            <a:r>
              <a:rPr lang="en-US" b="true" sz="32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Empower talent, break down barriers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54702" y="6753103"/>
            <a:ext cx="11590279" cy="115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6"/>
              </a:lnSpc>
              <a:spcBef>
                <a:spcPct val="0"/>
              </a:spcBef>
            </a:pPr>
            <a:r>
              <a:rPr lang="en-US" sz="25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Innovation Challenge: AI</a:t>
            </a:r>
            <a:r>
              <a:rPr lang="en-US" b="true" sz="25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for supported employment job coach</a:t>
            </a:r>
          </a:p>
          <a:p>
            <a:pPr algn="ctr">
              <a:lnSpc>
                <a:spcPts val="3006"/>
              </a:lnSpc>
              <a:spcBef>
                <a:spcPct val="0"/>
              </a:spcBef>
            </a:pPr>
          </a:p>
          <a:p>
            <a:pPr algn="ctr">
              <a:lnSpc>
                <a:spcPts val="3006"/>
              </a:lnSpc>
              <a:spcBef>
                <a:spcPct val="0"/>
              </a:spcBef>
            </a:pPr>
            <a:r>
              <a:rPr lang="en-US" b="true" sz="25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Improve employment for people with blindness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36210" y="3962247"/>
            <a:ext cx="323814" cy="3015642"/>
            <a:chOff x="0" y="0"/>
            <a:chExt cx="85284" cy="7942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284" cy="794243"/>
            </a:xfrm>
            <a:custGeom>
              <a:avLst/>
              <a:gdLst/>
              <a:ahLst/>
              <a:cxnLst/>
              <a:rect r="r" b="b" t="t" l="l"/>
              <a:pathLst>
                <a:path h="794243" w="85284">
                  <a:moveTo>
                    <a:pt x="0" y="0"/>
                  </a:moveTo>
                  <a:lnTo>
                    <a:pt x="85284" y="0"/>
                  </a:lnTo>
                  <a:lnTo>
                    <a:pt x="85284" y="794243"/>
                  </a:lnTo>
                  <a:lnTo>
                    <a:pt x="0" y="794243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5284" cy="822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50498" y="3962247"/>
            <a:ext cx="4043788" cy="3015642"/>
            <a:chOff x="0" y="0"/>
            <a:chExt cx="1065031" cy="7942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5031" cy="794243"/>
            </a:xfrm>
            <a:custGeom>
              <a:avLst/>
              <a:gdLst/>
              <a:ahLst/>
              <a:cxnLst/>
              <a:rect r="r" b="b" t="t" l="l"/>
              <a:pathLst>
                <a:path h="794243" w="1065031">
                  <a:moveTo>
                    <a:pt x="0" y="0"/>
                  </a:moveTo>
                  <a:lnTo>
                    <a:pt x="1065031" y="0"/>
                  </a:lnTo>
                  <a:lnTo>
                    <a:pt x="1065031" y="794243"/>
                  </a:lnTo>
                  <a:lnTo>
                    <a:pt x="0" y="794243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65031" cy="822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94560" y="6221008"/>
            <a:ext cx="382228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43 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7137" y="2884324"/>
            <a:ext cx="382228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75 %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9949" y="6221008"/>
            <a:ext cx="375947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9/10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94560" y="6278421"/>
            <a:ext cx="762491" cy="565630"/>
          </a:xfrm>
          <a:custGeom>
            <a:avLst/>
            <a:gdLst/>
            <a:ahLst/>
            <a:cxnLst/>
            <a:rect r="r" b="b" t="t" l="l"/>
            <a:pathLst>
              <a:path h="565630" w="762491">
                <a:moveTo>
                  <a:pt x="0" y="0"/>
                </a:moveTo>
                <a:lnTo>
                  <a:pt x="762492" y="0"/>
                </a:lnTo>
                <a:lnTo>
                  <a:pt x="762492" y="565630"/>
                </a:lnTo>
                <a:lnTo>
                  <a:pt x="0" y="565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387137" y="3020836"/>
            <a:ext cx="762491" cy="565630"/>
          </a:xfrm>
          <a:custGeom>
            <a:avLst/>
            <a:gdLst/>
            <a:ahLst/>
            <a:cxnLst/>
            <a:rect r="r" b="b" t="t" l="l"/>
            <a:pathLst>
              <a:path h="565630" w="762491">
                <a:moveTo>
                  <a:pt x="0" y="0"/>
                </a:moveTo>
                <a:lnTo>
                  <a:pt x="762491" y="0"/>
                </a:lnTo>
                <a:lnTo>
                  <a:pt x="762491" y="565629"/>
                </a:lnTo>
                <a:lnTo>
                  <a:pt x="0" y="565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12815" y="6287683"/>
            <a:ext cx="762491" cy="565630"/>
          </a:xfrm>
          <a:custGeom>
            <a:avLst/>
            <a:gdLst/>
            <a:ahLst/>
            <a:cxnLst/>
            <a:rect r="r" b="b" t="t" l="l"/>
            <a:pathLst>
              <a:path h="565630" w="762491">
                <a:moveTo>
                  <a:pt x="0" y="0"/>
                </a:moveTo>
                <a:lnTo>
                  <a:pt x="762491" y="0"/>
                </a:lnTo>
                <a:lnTo>
                  <a:pt x="762491" y="565630"/>
                </a:lnTo>
                <a:lnTo>
                  <a:pt x="0" y="565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94560" y="2884324"/>
            <a:ext cx="382228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16 %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994560" y="2950999"/>
            <a:ext cx="762491" cy="565630"/>
          </a:xfrm>
          <a:custGeom>
            <a:avLst/>
            <a:gdLst/>
            <a:ahLst/>
            <a:cxnLst/>
            <a:rect r="r" b="b" t="t" l="l"/>
            <a:pathLst>
              <a:path h="565630" w="762491">
                <a:moveTo>
                  <a:pt x="0" y="0"/>
                </a:moveTo>
                <a:lnTo>
                  <a:pt x="762492" y="0"/>
                </a:lnTo>
                <a:lnTo>
                  <a:pt x="762492" y="565629"/>
                </a:lnTo>
                <a:lnTo>
                  <a:pt x="0" y="565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650498" y="4995458"/>
            <a:ext cx="3975543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the quota range for the employment quota for individuals with disabilities in companies,but it is often not fulfilled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60023" y="4152747"/>
            <a:ext cx="396601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 spc="-1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2 - 5%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03108"/>
            <a:ext cx="882238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Did you</a:t>
            </a:r>
            <a:r>
              <a:rPr lang="en-US" b="true" sz="7200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know?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98716" y="7270357"/>
            <a:ext cx="2613974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individuals 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blindness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295 million experience moderate to severe visual impairments (OMS, 2023)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91293" y="3788018"/>
            <a:ext cx="2613974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individuals who are blind are 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unemployed 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Europe and USA (Lentstore and WSBlind, 2021)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22699" y="7270357"/>
            <a:ext cx="2613974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employers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 2021 in Europe considered individuals who are blind as nearly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impossible to employ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(Lentstore)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98716" y="3933672"/>
            <a:ext cx="2613974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16%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 the global population 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lives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with at least one </a:t>
            </a:r>
            <a:r>
              <a:rPr lang="en-US" b="true" sz="1600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disability </a:t>
            </a:r>
            <a:r>
              <a:rPr lang="en-US" sz="16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(OMS, 2023)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786" y="5281325"/>
            <a:ext cx="1354019" cy="1354019"/>
            <a:chOff x="0" y="0"/>
            <a:chExt cx="1805358" cy="180535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05358" cy="1805358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77636" y="77636"/>
              <a:ext cx="1650086" cy="165008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1568786" y="3193118"/>
            <a:ext cx="1354019" cy="1354019"/>
            <a:chOff x="0" y="0"/>
            <a:chExt cx="1805358" cy="180535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805358" cy="180535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77636" y="77636"/>
              <a:ext cx="1650086" cy="165008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1568786" y="7375727"/>
            <a:ext cx="1354019" cy="1354019"/>
            <a:chOff x="0" y="0"/>
            <a:chExt cx="1805358" cy="180535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05358" cy="1805358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77636" y="77636"/>
              <a:ext cx="1650086" cy="16500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3652">
                      <a:alpha val="60000"/>
                    </a:srgbClr>
                  </a:gs>
                  <a:gs pos="50000">
                    <a:srgbClr val="005B89">
                      <a:alpha val="60000"/>
                    </a:srgbClr>
                  </a:gs>
                  <a:gs pos="100000">
                    <a:srgbClr val="0295E2">
                      <a:alpha val="6000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6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true" flipV="false" rot="0">
            <a:off x="12965386" y="1028789"/>
            <a:ext cx="5607533" cy="9208397"/>
          </a:xfrm>
          <a:custGeom>
            <a:avLst/>
            <a:gdLst/>
            <a:ahLst/>
            <a:cxnLst/>
            <a:rect r="r" b="b" t="t" l="l"/>
            <a:pathLst>
              <a:path h="9208397" w="5607533">
                <a:moveTo>
                  <a:pt x="5607533" y="0"/>
                </a:moveTo>
                <a:lnTo>
                  <a:pt x="0" y="0"/>
                </a:lnTo>
                <a:lnTo>
                  <a:pt x="0" y="9208396"/>
                </a:lnTo>
                <a:lnTo>
                  <a:pt x="5607533" y="9208396"/>
                </a:lnTo>
                <a:lnTo>
                  <a:pt x="5607533" y="0"/>
                </a:lnTo>
                <a:close/>
              </a:path>
            </a:pathLst>
          </a:custGeom>
          <a:blipFill>
            <a:blip r:embed="rId3"/>
            <a:stretch>
              <a:fillRect l="-28658" t="0" r="-30450" b="-1708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840839" y="5553378"/>
            <a:ext cx="809912" cy="809912"/>
          </a:xfrm>
          <a:custGeom>
            <a:avLst/>
            <a:gdLst/>
            <a:ahLst/>
            <a:cxnLst/>
            <a:rect r="r" b="b" t="t" l="l"/>
            <a:pathLst>
              <a:path h="809912" w="809912">
                <a:moveTo>
                  <a:pt x="0" y="0"/>
                </a:moveTo>
                <a:lnTo>
                  <a:pt x="809912" y="0"/>
                </a:lnTo>
                <a:lnTo>
                  <a:pt x="809912" y="809912"/>
                </a:lnTo>
                <a:lnTo>
                  <a:pt x="0" y="80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21212" y="7628153"/>
            <a:ext cx="849165" cy="849165"/>
          </a:xfrm>
          <a:custGeom>
            <a:avLst/>
            <a:gdLst/>
            <a:ahLst/>
            <a:cxnLst/>
            <a:rect r="r" b="b" t="t" l="l"/>
            <a:pathLst>
              <a:path h="849165" w="849165">
                <a:moveTo>
                  <a:pt x="0" y="0"/>
                </a:moveTo>
                <a:lnTo>
                  <a:pt x="849166" y="0"/>
                </a:lnTo>
                <a:lnTo>
                  <a:pt x="849166" y="849166"/>
                </a:lnTo>
                <a:lnTo>
                  <a:pt x="0" y="849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882497" y="3460445"/>
            <a:ext cx="726597" cy="726597"/>
          </a:xfrm>
          <a:custGeom>
            <a:avLst/>
            <a:gdLst/>
            <a:ahLst/>
            <a:cxnLst/>
            <a:rect r="r" b="b" t="t" l="l"/>
            <a:pathLst>
              <a:path h="726597" w="726597">
                <a:moveTo>
                  <a:pt x="0" y="0"/>
                </a:moveTo>
                <a:lnTo>
                  <a:pt x="726596" y="0"/>
                </a:lnTo>
                <a:lnTo>
                  <a:pt x="726596" y="726597"/>
                </a:lnTo>
                <a:lnTo>
                  <a:pt x="0" y="726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6645001" y="3013449"/>
            <a:ext cx="2284477" cy="1713358"/>
          </a:xfrm>
          <a:custGeom>
            <a:avLst/>
            <a:gdLst/>
            <a:ahLst/>
            <a:cxnLst/>
            <a:rect r="r" b="b" t="t" l="l"/>
            <a:pathLst>
              <a:path h="1713358" w="2284477">
                <a:moveTo>
                  <a:pt x="0" y="0"/>
                </a:moveTo>
                <a:lnTo>
                  <a:pt x="2284477" y="0"/>
                </a:lnTo>
                <a:lnTo>
                  <a:pt x="2284477" y="1713358"/>
                </a:lnTo>
                <a:lnTo>
                  <a:pt x="0" y="1713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376284" y="5222042"/>
            <a:ext cx="2740378" cy="1849755"/>
          </a:xfrm>
          <a:custGeom>
            <a:avLst/>
            <a:gdLst/>
            <a:ahLst/>
            <a:cxnLst/>
            <a:rect r="r" b="b" t="t" l="l"/>
            <a:pathLst>
              <a:path h="1849755" w="2740378">
                <a:moveTo>
                  <a:pt x="0" y="0"/>
                </a:moveTo>
                <a:lnTo>
                  <a:pt x="2740377" y="0"/>
                </a:lnTo>
                <a:lnTo>
                  <a:pt x="2740377" y="1849755"/>
                </a:lnTo>
                <a:lnTo>
                  <a:pt x="0" y="18497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050479" y="7567031"/>
            <a:ext cx="2866437" cy="1820575"/>
          </a:xfrm>
          <a:custGeom>
            <a:avLst/>
            <a:gdLst/>
            <a:ahLst/>
            <a:cxnLst/>
            <a:rect r="r" b="b" t="t" l="l"/>
            <a:pathLst>
              <a:path h="1820575" w="2866437">
                <a:moveTo>
                  <a:pt x="0" y="0"/>
                </a:moveTo>
                <a:lnTo>
                  <a:pt x="2866437" y="0"/>
                </a:lnTo>
                <a:lnTo>
                  <a:pt x="2866437" y="1820575"/>
                </a:lnTo>
                <a:lnTo>
                  <a:pt x="0" y="1820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960120"/>
            <a:ext cx="11369149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70"/>
              </a:lnSpc>
              <a:spcBef>
                <a:spcPct val="0"/>
              </a:spcBef>
            </a:pPr>
            <a:r>
              <a:rPr lang="en-US" sz="7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m</a:t>
            </a:r>
            <a:r>
              <a:rPr lang="en-US" b="true" sz="7000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ain challenges: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91907" y="3839266"/>
            <a:ext cx="880383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</a:pPr>
            <a:r>
              <a:rPr lang="en-US" sz="1600">
                <a:solidFill>
                  <a:srgbClr val="FFFFFF">
                    <a:alpha val="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Job trainers and companies often lack adequate tools and technologies adapted for blind individuals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1907" y="5929759"/>
            <a:ext cx="880383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</a:pPr>
            <a:r>
              <a:rPr lang="en-US" sz="1600">
                <a:solidFill>
                  <a:srgbClr val="FFFFFF">
                    <a:alpha val="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Training programs are not always designed for blind individuals, which reduces their opportunities for workplace inclusion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1907" y="3437719"/>
            <a:ext cx="3658572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Lack of accessibility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1907" y="5528212"/>
            <a:ext cx="3658572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Lack of inclusive training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1907" y="8024161"/>
            <a:ext cx="880383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</a:pPr>
            <a:r>
              <a:rPr lang="en-US" sz="1600">
                <a:solidFill>
                  <a:srgbClr val="FFFFFF">
                    <a:alpha val="0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There is also a lack of technology to help address these challenges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1907" y="7622614"/>
            <a:ext cx="3658572" cy="33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Technological barriers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850663" y="257149"/>
            <a:ext cx="4954576" cy="2082486"/>
          </a:xfrm>
          <a:custGeom>
            <a:avLst/>
            <a:gdLst/>
            <a:ahLst/>
            <a:cxnLst/>
            <a:rect r="r" b="b" t="t" l="l"/>
            <a:pathLst>
              <a:path h="2082486" w="4954576">
                <a:moveTo>
                  <a:pt x="4954576" y="0"/>
                </a:moveTo>
                <a:lnTo>
                  <a:pt x="0" y="0"/>
                </a:lnTo>
                <a:lnTo>
                  <a:pt x="0" y="2082486"/>
                </a:lnTo>
                <a:lnTo>
                  <a:pt x="4954576" y="2082486"/>
                </a:lnTo>
                <a:lnTo>
                  <a:pt x="4954576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871883" y="8306976"/>
            <a:ext cx="4958903" cy="2535954"/>
          </a:xfrm>
          <a:custGeom>
            <a:avLst/>
            <a:gdLst/>
            <a:ahLst/>
            <a:cxnLst/>
            <a:rect r="r" b="b" t="t" l="l"/>
            <a:pathLst>
              <a:path h="2535954" w="4958903">
                <a:moveTo>
                  <a:pt x="4958902" y="0"/>
                </a:moveTo>
                <a:lnTo>
                  <a:pt x="0" y="0"/>
                </a:lnTo>
                <a:lnTo>
                  <a:pt x="0" y="2535954"/>
                </a:lnTo>
                <a:lnTo>
                  <a:pt x="4958902" y="2535954"/>
                </a:lnTo>
                <a:lnTo>
                  <a:pt x="4958902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7102" y="3341234"/>
            <a:ext cx="849675" cy="1044147"/>
          </a:xfrm>
          <a:custGeom>
            <a:avLst/>
            <a:gdLst/>
            <a:ahLst/>
            <a:cxnLst/>
            <a:rect r="r" b="b" t="t" l="l"/>
            <a:pathLst>
              <a:path h="1044147" w="849675">
                <a:moveTo>
                  <a:pt x="0" y="0"/>
                </a:moveTo>
                <a:lnTo>
                  <a:pt x="849675" y="0"/>
                </a:lnTo>
                <a:lnTo>
                  <a:pt x="849675" y="1044147"/>
                </a:lnTo>
                <a:lnTo>
                  <a:pt x="0" y="1044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9471" y="3341234"/>
            <a:ext cx="849675" cy="1044147"/>
          </a:xfrm>
          <a:custGeom>
            <a:avLst/>
            <a:gdLst/>
            <a:ahLst/>
            <a:cxnLst/>
            <a:rect r="r" b="b" t="t" l="l"/>
            <a:pathLst>
              <a:path h="1044147" w="849675">
                <a:moveTo>
                  <a:pt x="0" y="0"/>
                </a:moveTo>
                <a:lnTo>
                  <a:pt x="849675" y="0"/>
                </a:lnTo>
                <a:lnTo>
                  <a:pt x="849675" y="1044147"/>
                </a:lnTo>
                <a:lnTo>
                  <a:pt x="0" y="1044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36368" y="3863308"/>
            <a:ext cx="849675" cy="1044147"/>
          </a:xfrm>
          <a:custGeom>
            <a:avLst/>
            <a:gdLst/>
            <a:ahLst/>
            <a:cxnLst/>
            <a:rect r="r" b="b" t="t" l="l"/>
            <a:pathLst>
              <a:path h="1044147" w="849675">
                <a:moveTo>
                  <a:pt x="0" y="0"/>
                </a:moveTo>
                <a:lnTo>
                  <a:pt x="849675" y="0"/>
                </a:lnTo>
                <a:lnTo>
                  <a:pt x="849675" y="1044147"/>
                </a:lnTo>
                <a:lnTo>
                  <a:pt x="0" y="1044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54218" y="5130749"/>
            <a:ext cx="2613974" cy="164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Ingest training materials </a:t>
            </a:r>
          </a:p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Azure Document intelligenve, Azure Open AI, Speech Services through Azure Durable Functions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760138" y="2792153"/>
            <a:ext cx="3189408" cy="3189408"/>
          </a:xfrm>
          <a:custGeom>
            <a:avLst/>
            <a:gdLst/>
            <a:ahLst/>
            <a:cxnLst/>
            <a:rect r="r" b="b" t="t" l="l"/>
            <a:pathLst>
              <a:path h="3189408" w="3189408">
                <a:moveTo>
                  <a:pt x="0" y="0"/>
                </a:moveTo>
                <a:lnTo>
                  <a:pt x="3189408" y="0"/>
                </a:lnTo>
                <a:lnTo>
                  <a:pt x="3189408" y="3189408"/>
                </a:lnTo>
                <a:lnTo>
                  <a:pt x="0" y="3189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47855" y="5809995"/>
            <a:ext cx="261397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SkillAble 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712608" y="3467596"/>
            <a:ext cx="1602450" cy="1602450"/>
          </a:xfrm>
          <a:custGeom>
            <a:avLst/>
            <a:gdLst/>
            <a:ahLst/>
            <a:cxnLst/>
            <a:rect r="r" b="b" t="t" l="l"/>
            <a:pathLst>
              <a:path h="1602450" w="1602450">
                <a:moveTo>
                  <a:pt x="0" y="0"/>
                </a:moveTo>
                <a:lnTo>
                  <a:pt x="1602450" y="0"/>
                </a:lnTo>
                <a:lnTo>
                  <a:pt x="1602450" y="1602450"/>
                </a:lnTo>
                <a:lnTo>
                  <a:pt x="0" y="1602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06846" y="5280612"/>
            <a:ext cx="261397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Send communication with Azure communication services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0">
            <a:off x="14499761" y="2618302"/>
            <a:ext cx="1236251" cy="1236251"/>
          </a:xfrm>
          <a:custGeom>
            <a:avLst/>
            <a:gdLst/>
            <a:ahLst/>
            <a:cxnLst/>
            <a:rect r="r" b="b" t="t" l="l"/>
            <a:pathLst>
              <a:path h="1236251" w="1236251">
                <a:moveTo>
                  <a:pt x="1236251" y="1236250"/>
                </a:moveTo>
                <a:lnTo>
                  <a:pt x="0" y="1236250"/>
                </a:lnTo>
                <a:lnTo>
                  <a:pt x="0" y="0"/>
                </a:lnTo>
                <a:lnTo>
                  <a:pt x="1236251" y="0"/>
                </a:lnTo>
                <a:lnTo>
                  <a:pt x="1236251" y="123625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810899" y="3938430"/>
            <a:ext cx="261397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audio format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260386" y="5149663"/>
            <a:ext cx="1715000" cy="1715000"/>
          </a:xfrm>
          <a:custGeom>
            <a:avLst/>
            <a:gdLst/>
            <a:ahLst/>
            <a:cxnLst/>
            <a:rect r="r" b="b" t="t" l="l"/>
            <a:pathLst>
              <a:path h="1715000" w="1715000">
                <a:moveTo>
                  <a:pt x="0" y="0"/>
                </a:moveTo>
                <a:lnTo>
                  <a:pt x="1715001" y="0"/>
                </a:lnTo>
                <a:lnTo>
                  <a:pt x="1715001" y="1715000"/>
                </a:lnTo>
                <a:lnTo>
                  <a:pt x="0" y="1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810899" y="6836088"/>
            <a:ext cx="261397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braille format</a:t>
            </a:r>
          </a:p>
        </p:txBody>
      </p:sp>
      <p:sp>
        <p:nvSpPr>
          <p:cNvPr name="AutoShape 17" id="17"/>
          <p:cNvSpPr/>
          <p:nvPr/>
        </p:nvSpPr>
        <p:spPr>
          <a:xfrm>
            <a:off x="4468193" y="4644296"/>
            <a:ext cx="1291946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8949546" y="4644296"/>
            <a:ext cx="1257300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2820820" y="3410446"/>
            <a:ext cx="990079" cy="1233851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2820820" y="4644296"/>
            <a:ext cx="990079" cy="1480659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6931471" y="6253507"/>
            <a:ext cx="846741" cy="8467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03200" y="0"/>
              <a:ext cx="406400" cy="711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047855" y="7157398"/>
            <a:ext cx="2613974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Chatbot to guide job coaches on how to support individuals with disabilities.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60120"/>
            <a:ext cx="11369149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70"/>
              </a:lnSpc>
              <a:spcBef>
                <a:spcPct val="0"/>
              </a:spcBef>
            </a:pPr>
            <a:r>
              <a:rPr lang="en-US" sz="7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flow of our solut</a:t>
            </a:r>
            <a:r>
              <a:rPr lang="en-US" b="true" sz="7000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372601">
            <a:off x="13850663" y="257149"/>
            <a:ext cx="4954576" cy="2082486"/>
          </a:xfrm>
          <a:custGeom>
            <a:avLst/>
            <a:gdLst/>
            <a:ahLst/>
            <a:cxnLst/>
            <a:rect r="r" b="b" t="t" l="l"/>
            <a:pathLst>
              <a:path h="2082486" w="4954576">
                <a:moveTo>
                  <a:pt x="4954576" y="0"/>
                </a:moveTo>
                <a:lnTo>
                  <a:pt x="0" y="0"/>
                </a:lnTo>
                <a:lnTo>
                  <a:pt x="0" y="2082486"/>
                </a:lnTo>
                <a:lnTo>
                  <a:pt x="4954576" y="2082486"/>
                </a:lnTo>
                <a:lnTo>
                  <a:pt x="4954576" y="0"/>
                </a:lnTo>
                <a:close/>
              </a:path>
            </a:pathLst>
          </a:custGeom>
          <a:blipFill>
            <a:blip r:embed="rId3"/>
            <a:stretch>
              <a:fillRect l="0" t="-91813" r="-96672" b="-11935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211895">
            <a:off x="-871883" y="8306976"/>
            <a:ext cx="4958903" cy="2535954"/>
          </a:xfrm>
          <a:custGeom>
            <a:avLst/>
            <a:gdLst/>
            <a:ahLst/>
            <a:cxnLst/>
            <a:rect r="r" b="b" t="t" l="l"/>
            <a:pathLst>
              <a:path h="2535954" w="4958903">
                <a:moveTo>
                  <a:pt x="4958902" y="0"/>
                </a:moveTo>
                <a:lnTo>
                  <a:pt x="0" y="0"/>
                </a:lnTo>
                <a:lnTo>
                  <a:pt x="0" y="2535954"/>
                </a:lnTo>
                <a:lnTo>
                  <a:pt x="4958902" y="2535954"/>
                </a:lnTo>
                <a:lnTo>
                  <a:pt x="4958902" y="0"/>
                </a:lnTo>
                <a:close/>
              </a:path>
            </a:pathLst>
          </a:custGeom>
          <a:blipFill>
            <a:blip r:embed="rId4"/>
            <a:stretch>
              <a:fillRect l="-104139" t="-121970" r="0" b="-434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17605" y="1828995"/>
            <a:ext cx="8323130" cy="8143594"/>
          </a:xfrm>
          <a:custGeom>
            <a:avLst/>
            <a:gdLst/>
            <a:ahLst/>
            <a:cxnLst/>
            <a:rect r="r" b="b" t="t" l="l"/>
            <a:pathLst>
              <a:path h="8143594" w="8323130">
                <a:moveTo>
                  <a:pt x="0" y="0"/>
                </a:moveTo>
                <a:lnTo>
                  <a:pt x="8323130" y="0"/>
                </a:lnTo>
                <a:lnTo>
                  <a:pt x="8323130" y="8143594"/>
                </a:lnTo>
                <a:lnTo>
                  <a:pt x="0" y="8143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5775" y="469582"/>
            <a:ext cx="11369149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70"/>
              </a:lnSpc>
              <a:spcBef>
                <a:spcPct val="0"/>
              </a:spcBef>
            </a:pPr>
            <a:r>
              <a:rPr lang="en-US" sz="7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Arch</a:t>
            </a:r>
            <a:r>
              <a:rPr lang="en-US" b="true" sz="7000" strike="noStrike" u="none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DAGiUtydC0E</dc:identifier>
  <dcterms:modified xsi:type="dcterms:W3CDTF">2011-08-01T06:04:30Z</dcterms:modified>
  <cp:revision>1</cp:revision>
  <dc:title>UNITEDCOACH</dc:title>
</cp:coreProperties>
</file>